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88" r:id="rId2"/>
    <p:sldId id="365" r:id="rId3"/>
    <p:sldId id="369" r:id="rId4"/>
    <p:sldId id="368" r:id="rId5"/>
    <p:sldId id="367" r:id="rId6"/>
    <p:sldId id="375" r:id="rId7"/>
    <p:sldId id="374" r:id="rId8"/>
    <p:sldId id="373" r:id="rId9"/>
    <p:sldId id="372" r:id="rId10"/>
    <p:sldId id="371" r:id="rId11"/>
    <p:sldId id="370" r:id="rId12"/>
    <p:sldId id="377" r:id="rId13"/>
    <p:sldId id="376" r:id="rId14"/>
    <p:sldId id="309" r:id="rId15"/>
    <p:sldId id="315" r:id="rId16"/>
    <p:sldId id="366" r:id="rId17"/>
    <p:sldId id="316" r:id="rId18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3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381000" indent="76200" algn="l" rtl="0" fontAlgn="base">
      <a:spcBef>
        <a:spcPct val="0"/>
      </a:spcBef>
      <a:spcAft>
        <a:spcPct val="0"/>
      </a:spcAft>
      <a:defRPr sz="33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763588" indent="150813" algn="l" rtl="0" fontAlgn="base">
      <a:spcBef>
        <a:spcPct val="0"/>
      </a:spcBef>
      <a:spcAft>
        <a:spcPct val="0"/>
      </a:spcAft>
      <a:defRPr sz="33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144588" indent="227013" algn="l" rtl="0" fontAlgn="base">
      <a:spcBef>
        <a:spcPct val="0"/>
      </a:spcBef>
      <a:spcAft>
        <a:spcPct val="0"/>
      </a:spcAft>
      <a:defRPr sz="33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527175" indent="301625" algn="l" rtl="0" fontAlgn="base">
      <a:spcBef>
        <a:spcPct val="0"/>
      </a:spcBef>
      <a:spcAft>
        <a:spcPct val="0"/>
      </a:spcAft>
      <a:defRPr sz="33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3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3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3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3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8A0F14"/>
    <a:srgbClr val="00376C"/>
    <a:srgbClr val="D5D2C1"/>
    <a:srgbClr val="DDD79A"/>
    <a:srgbClr val="D7C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2" autoAdjust="0"/>
    <p:restoredTop sz="99293" autoAdjust="0"/>
  </p:normalViewPr>
  <p:slideViewPr>
    <p:cSldViewPr>
      <p:cViewPr>
        <p:scale>
          <a:sx n="110" d="100"/>
          <a:sy n="110" d="100"/>
        </p:scale>
        <p:origin x="-1260" y="-162"/>
      </p:cViewPr>
      <p:guideLst>
        <p:guide orient="horz" pos="2160"/>
        <p:guide orient="horz" pos="1253"/>
        <p:guide pos="-507"/>
        <p:guide pos="566"/>
        <p:guide pos="6268"/>
      </p:guideLst>
    </p:cSldViewPr>
  </p:slideViewPr>
  <p:outlineViewPr>
    <p:cViewPr>
      <p:scale>
        <a:sx n="33" d="100"/>
        <a:sy n="33" d="100"/>
      </p:scale>
      <p:origin x="0" y="172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92218" tIns="46110" rIns="92218" bIns="46110" rtlCol="0"/>
          <a:lstStyle>
            <a:lvl1pPr algn="l">
              <a:spcBef>
                <a:spcPct val="50000"/>
              </a:spcBef>
              <a:defRPr sz="13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92218" tIns="46110" rIns="92218" bIns="46110" rtlCol="0"/>
          <a:lstStyle>
            <a:lvl1pPr algn="r">
              <a:spcBef>
                <a:spcPct val="50000"/>
              </a:spcBef>
              <a:defRPr sz="1300">
                <a:ea typeface="ＭＳ Ｐゴシック" pitchFamily="-65" charset="-128"/>
              </a:defRPr>
            </a:lvl1pPr>
          </a:lstStyle>
          <a:p>
            <a:pPr>
              <a:defRPr/>
            </a:pPr>
            <a:fld id="{EEF9993C-6C0F-4C01-A488-26277F0C577D}" type="datetimeFigureOut">
              <a:rPr lang="de-DE"/>
              <a:pPr>
                <a:defRPr/>
              </a:pPr>
              <a:t>05.01.2016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8" tIns="46110" rIns="92218" bIns="4611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4" y="4715406"/>
            <a:ext cx="5438748" cy="4467471"/>
          </a:xfrm>
          <a:prstGeom prst="rect">
            <a:avLst/>
          </a:prstGeom>
        </p:spPr>
        <p:txBody>
          <a:bodyPr vert="horz" lIns="92218" tIns="46110" rIns="92218" bIns="4611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92218" tIns="46110" rIns="92218" bIns="46110" rtlCol="0" anchor="b"/>
          <a:lstStyle>
            <a:lvl1pPr algn="l">
              <a:spcBef>
                <a:spcPct val="50000"/>
              </a:spcBef>
              <a:defRPr sz="13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92218" tIns="46110" rIns="92218" bIns="46110" rtlCol="0" anchor="b"/>
          <a:lstStyle>
            <a:lvl1pPr algn="r">
              <a:spcBef>
                <a:spcPct val="50000"/>
              </a:spcBef>
              <a:defRPr sz="1300">
                <a:ea typeface="ＭＳ Ｐゴシック" pitchFamily="-65" charset="-128"/>
              </a:defRPr>
            </a:lvl1pPr>
          </a:lstStyle>
          <a:p>
            <a:pPr>
              <a:defRPr/>
            </a:pPr>
            <a:fld id="{73383A85-9784-48CB-B583-34E016EBFC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998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FF6E26-AFBA-487E-AC65-2EEB7BAB596C}" type="slidenum">
              <a:rPr lang="de-DE" smtClean="0">
                <a:ea typeface="ＭＳ Ｐゴシック" pitchFamily="34" charset="-128"/>
              </a:rPr>
              <a:pPr/>
              <a:t>1</a:t>
            </a:fld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6BE65-3E24-4132-BE42-0FA0D76355E5}" type="slidenum">
              <a:rPr lang="de-DE" smtClean="0">
                <a:ea typeface="ＭＳ Ｐゴシック" pitchFamily="34" charset="-128"/>
              </a:rPr>
              <a:pPr/>
              <a:t>10</a:t>
            </a:fld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6BE65-3E24-4132-BE42-0FA0D76355E5}" type="slidenum">
              <a:rPr lang="de-DE" smtClean="0">
                <a:ea typeface="ＭＳ Ｐゴシック" pitchFamily="34" charset="-128"/>
              </a:rPr>
              <a:pPr/>
              <a:t>11</a:t>
            </a:fld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6BE65-3E24-4132-BE42-0FA0D76355E5}" type="slidenum">
              <a:rPr lang="de-DE" smtClean="0">
                <a:ea typeface="ＭＳ Ｐゴシック" pitchFamily="34" charset="-128"/>
              </a:rPr>
              <a:pPr/>
              <a:t>12</a:t>
            </a:fld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6BE65-3E24-4132-BE42-0FA0D76355E5}" type="slidenum">
              <a:rPr lang="de-DE" smtClean="0">
                <a:ea typeface="ＭＳ Ｐゴシック" pitchFamily="34" charset="-128"/>
              </a:rPr>
              <a:pPr/>
              <a:t>13</a:t>
            </a:fld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FF6E26-AFBA-487E-AC65-2EEB7BAB596C}" type="slidenum">
              <a:rPr lang="de-DE" smtClean="0">
                <a:ea typeface="ＭＳ Ｐゴシック" pitchFamily="34" charset="-128"/>
              </a:rPr>
              <a:pPr/>
              <a:t>14</a:t>
            </a:fld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6BE65-3E24-4132-BE42-0FA0D76355E5}" type="slidenum">
              <a:rPr lang="de-DE" smtClean="0">
                <a:ea typeface="ＭＳ Ｐゴシック" pitchFamily="34" charset="-128"/>
              </a:rPr>
              <a:pPr/>
              <a:t>15</a:t>
            </a:fld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6BE65-3E24-4132-BE42-0FA0D76355E5}" type="slidenum">
              <a:rPr lang="de-DE" smtClean="0">
                <a:ea typeface="ＭＳ Ｐゴシック" pitchFamily="34" charset="-128"/>
              </a:rPr>
              <a:pPr/>
              <a:t>16</a:t>
            </a:fld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6BE65-3E24-4132-BE42-0FA0D76355E5}" type="slidenum">
              <a:rPr lang="de-DE" smtClean="0">
                <a:ea typeface="ＭＳ Ｐゴシック" pitchFamily="34" charset="-128"/>
              </a:rPr>
              <a:pPr/>
              <a:t>17</a:t>
            </a:fld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6BE65-3E24-4132-BE42-0FA0D76355E5}" type="slidenum">
              <a:rPr lang="de-DE" smtClean="0">
                <a:ea typeface="ＭＳ Ｐゴシック" pitchFamily="34" charset="-128"/>
              </a:rPr>
              <a:pPr/>
              <a:t>2</a:t>
            </a:fld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6BE65-3E24-4132-BE42-0FA0D76355E5}" type="slidenum">
              <a:rPr lang="de-DE" smtClean="0">
                <a:ea typeface="ＭＳ Ｐゴシック" pitchFamily="34" charset="-128"/>
              </a:rPr>
              <a:pPr/>
              <a:t>3</a:t>
            </a:fld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6BE65-3E24-4132-BE42-0FA0D76355E5}" type="slidenum">
              <a:rPr lang="de-DE" smtClean="0">
                <a:ea typeface="ＭＳ Ｐゴシック" pitchFamily="34" charset="-128"/>
              </a:rPr>
              <a:pPr/>
              <a:t>4</a:t>
            </a:fld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6BE65-3E24-4132-BE42-0FA0D76355E5}" type="slidenum">
              <a:rPr lang="de-DE" smtClean="0">
                <a:ea typeface="ＭＳ Ｐゴシック" pitchFamily="34" charset="-128"/>
              </a:rPr>
              <a:pPr/>
              <a:t>5</a:t>
            </a:fld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6BE65-3E24-4132-BE42-0FA0D76355E5}" type="slidenum">
              <a:rPr lang="de-DE" smtClean="0">
                <a:ea typeface="ＭＳ Ｐゴシック" pitchFamily="34" charset="-128"/>
              </a:rPr>
              <a:pPr/>
              <a:t>6</a:t>
            </a:fld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6BE65-3E24-4132-BE42-0FA0D76355E5}" type="slidenum">
              <a:rPr lang="de-DE" smtClean="0">
                <a:ea typeface="ＭＳ Ｐゴシック" pitchFamily="34" charset="-128"/>
              </a:rPr>
              <a:pPr/>
              <a:t>7</a:t>
            </a:fld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6BE65-3E24-4132-BE42-0FA0D76355E5}" type="slidenum">
              <a:rPr lang="de-DE" smtClean="0">
                <a:ea typeface="ＭＳ Ｐゴシック" pitchFamily="34" charset="-128"/>
              </a:rPr>
              <a:pPr/>
              <a:t>8</a:t>
            </a:fld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6BE65-3E24-4132-BE42-0FA0D76355E5}" type="slidenum">
              <a:rPr lang="de-DE" smtClean="0">
                <a:ea typeface="ＭＳ Ｐゴシック" pitchFamily="34" charset="-128"/>
              </a:rPr>
              <a:pPr/>
              <a:t>9</a:t>
            </a:fld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>
                <a:solidFill>
                  <a:srgbClr val="4D4D4D"/>
                </a:solidFill>
              </a:defRPr>
            </a:lvl1pPr>
            <a:lvl2pPr>
              <a:defRPr sz="1700">
                <a:solidFill>
                  <a:srgbClr val="4D4D4D"/>
                </a:solidFill>
              </a:defRPr>
            </a:lvl2pPr>
            <a:lvl3pPr>
              <a:defRPr sz="17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7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7734" y="507960"/>
            <a:ext cx="6378071" cy="985851"/>
          </a:xfrm>
          <a:prstGeom prst="rect">
            <a:avLst/>
          </a:prstGeom>
        </p:spPr>
        <p:txBody>
          <a:bodyPr vert="horz" lIns="76389" tIns="38194" rIns="76389" bIns="38194"/>
          <a:lstStyle>
            <a:lvl1pPr algn="l">
              <a:defRPr sz="2400" b="1" cap="small" baseline="0">
                <a:solidFill>
                  <a:srgbClr val="8A0F14"/>
                </a:solidFill>
              </a:defRPr>
            </a:lvl1pPr>
          </a:lstStyle>
          <a:p>
            <a:r>
              <a:rPr lang="en-US" dirty="0" err="1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größ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473742" y="2184183"/>
            <a:ext cx="4499901" cy="3512966"/>
          </a:xfrm>
        </p:spPr>
        <p:txBody>
          <a:bodyPr/>
          <a:lstStyle>
            <a:lvl1pPr marL="0" indent="0">
              <a:buNone/>
              <a:defRPr sz="2700"/>
            </a:lvl1pPr>
            <a:lvl2pPr marL="381945" indent="0">
              <a:buNone/>
              <a:defRPr sz="2300"/>
            </a:lvl2pPr>
            <a:lvl3pPr marL="763890" indent="0">
              <a:buNone/>
              <a:defRPr sz="2000"/>
            </a:lvl3pPr>
            <a:lvl4pPr marL="1145835" indent="0">
              <a:buNone/>
              <a:defRPr sz="1700"/>
            </a:lvl4pPr>
            <a:lvl5pPr marL="1527780" indent="0">
              <a:buNone/>
              <a:defRPr sz="1700"/>
            </a:lvl5pPr>
            <a:lvl6pPr marL="1909724" indent="0">
              <a:buNone/>
              <a:defRPr sz="1700"/>
            </a:lvl6pPr>
            <a:lvl7pPr marL="2291669" indent="0">
              <a:buNone/>
              <a:defRPr sz="1700"/>
            </a:lvl7pPr>
            <a:lvl8pPr marL="2673614" indent="0">
              <a:buNone/>
              <a:defRPr sz="1700"/>
            </a:lvl8pPr>
            <a:lvl9pPr marL="3055559" indent="0">
              <a:buNone/>
              <a:defRPr sz="1700"/>
            </a:lvl9pPr>
          </a:lstStyle>
          <a:p>
            <a:pPr lvl="0"/>
            <a:endParaRPr lang="de-DE" noProof="0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547435" y="1535727"/>
            <a:ext cx="5122822" cy="6394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81945" indent="0">
              <a:buNone/>
              <a:defRPr sz="1700" b="1"/>
            </a:lvl2pPr>
            <a:lvl3pPr marL="763890" indent="0">
              <a:buNone/>
              <a:defRPr sz="1500" b="1"/>
            </a:lvl3pPr>
            <a:lvl4pPr marL="1145835" indent="0">
              <a:buNone/>
              <a:defRPr sz="1300" b="1"/>
            </a:lvl4pPr>
            <a:lvl5pPr marL="1527780" indent="0">
              <a:buNone/>
              <a:defRPr sz="1300" b="1"/>
            </a:lvl5pPr>
            <a:lvl6pPr marL="1909724" indent="0">
              <a:buNone/>
              <a:defRPr sz="1300" b="1"/>
            </a:lvl6pPr>
            <a:lvl7pPr marL="2291669" indent="0">
              <a:buNone/>
              <a:defRPr sz="1300" b="1"/>
            </a:lvl7pPr>
            <a:lvl8pPr marL="2673614" indent="0">
              <a:buNone/>
              <a:defRPr sz="1300" b="1"/>
            </a:lvl8pPr>
            <a:lvl9pPr marL="3055559" indent="0">
              <a:buNone/>
              <a:defRPr sz="13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>
          <a:xfrm>
            <a:off x="5046669" y="2175218"/>
            <a:ext cx="3623588" cy="3950359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457734" y="5772754"/>
            <a:ext cx="3032781" cy="352824"/>
          </a:xfrm>
        </p:spPr>
        <p:txBody>
          <a:bodyPr lIns="0" tIns="0" rIns="0" bIns="0"/>
          <a:lstStyle>
            <a:lvl1pPr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>
              <a:buFontTx/>
              <a:buNone/>
              <a:defRPr sz="1700">
                <a:solidFill>
                  <a:srgbClr val="00376C"/>
                </a:solidFill>
              </a:defRPr>
            </a:lvl2pPr>
            <a:lvl3pPr>
              <a:buFontTx/>
              <a:buNone/>
              <a:defRPr sz="1700">
                <a:solidFill>
                  <a:srgbClr val="00376C"/>
                </a:solidFill>
              </a:defRPr>
            </a:lvl3pPr>
            <a:lvl4pPr>
              <a:buFontTx/>
              <a:buNone/>
              <a:defRPr sz="1700">
                <a:solidFill>
                  <a:srgbClr val="00376C"/>
                </a:solidFill>
              </a:defRPr>
            </a:lvl4pPr>
            <a:lvl5pPr>
              <a:buFontTx/>
              <a:buNone/>
              <a:defRPr sz="1700">
                <a:solidFill>
                  <a:srgbClr val="00376C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57734" y="507960"/>
            <a:ext cx="6158993" cy="785977"/>
          </a:xfrm>
          <a:prstGeom prst="rect">
            <a:avLst/>
          </a:prstGeom>
        </p:spPr>
        <p:txBody>
          <a:bodyPr vert="horz" lIns="76389" tIns="38194" rIns="76389" bIns="38194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100" b="1" cap="none" dirty="0">
                <a:solidFill>
                  <a:srgbClr val="00376C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r>
              <a:rPr lang="en-US" dirty="0" err="1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473742" y="1614480"/>
            <a:ext cx="7798073" cy="4309483"/>
          </a:xfrm>
        </p:spPr>
        <p:txBody>
          <a:bodyPr/>
          <a:lstStyle>
            <a:lvl1pPr marL="0" indent="0">
              <a:buNone/>
              <a:defRPr sz="2700"/>
            </a:lvl1pPr>
            <a:lvl2pPr marL="381945" indent="0">
              <a:buNone/>
              <a:defRPr sz="2300"/>
            </a:lvl2pPr>
            <a:lvl3pPr marL="763890" indent="0">
              <a:buNone/>
              <a:defRPr sz="2000"/>
            </a:lvl3pPr>
            <a:lvl4pPr marL="1145835" indent="0">
              <a:buNone/>
              <a:defRPr sz="1700"/>
            </a:lvl4pPr>
            <a:lvl5pPr marL="1527780" indent="0">
              <a:buNone/>
              <a:defRPr sz="1700"/>
            </a:lvl5pPr>
            <a:lvl6pPr marL="1909724" indent="0">
              <a:buNone/>
              <a:defRPr sz="1700"/>
            </a:lvl6pPr>
            <a:lvl7pPr marL="2291669" indent="0">
              <a:buNone/>
              <a:defRPr sz="1700"/>
            </a:lvl7pPr>
            <a:lvl8pPr marL="2673614" indent="0">
              <a:buNone/>
              <a:defRPr sz="1700"/>
            </a:lvl8pPr>
            <a:lvl9pPr marL="3055559" indent="0">
              <a:buNone/>
              <a:defRPr sz="1700"/>
            </a:lvl9pPr>
          </a:lstStyle>
          <a:p>
            <a:pPr lvl="0"/>
            <a:endParaRPr lang="de-DE" noProof="0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735" y="480407"/>
            <a:ext cx="4952466" cy="785977"/>
          </a:xfrm>
          <a:prstGeom prst="rect">
            <a:avLst/>
          </a:prstGeom>
        </p:spPr>
        <p:txBody>
          <a:bodyPr vert="horz" lIns="76389" tIns="38194" rIns="76389" bIns="38194"/>
          <a:lstStyle>
            <a:lvl1pPr algn="l">
              <a:defRPr sz="2100" b="1" cap="none">
                <a:solidFill>
                  <a:srgbClr val="00376C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3"/>
          </p:nvPr>
        </p:nvSpPr>
        <p:spPr>
          <a:xfrm>
            <a:off x="457734" y="6024770"/>
            <a:ext cx="3032781" cy="226815"/>
          </a:xfrm>
        </p:spPr>
        <p:txBody>
          <a:bodyPr lIns="0" tIns="0" rIns="0" bIns="0"/>
          <a:lstStyle>
            <a:lvl1pPr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>
              <a:buFontTx/>
              <a:buNone/>
              <a:defRPr sz="1700">
                <a:solidFill>
                  <a:srgbClr val="00376C"/>
                </a:solidFill>
              </a:defRPr>
            </a:lvl2pPr>
            <a:lvl3pPr>
              <a:buFontTx/>
              <a:buNone/>
              <a:defRPr sz="1700">
                <a:solidFill>
                  <a:srgbClr val="00376C"/>
                </a:solidFill>
              </a:defRPr>
            </a:lvl3pPr>
            <a:lvl4pPr>
              <a:buFontTx/>
              <a:buNone/>
              <a:defRPr sz="1700">
                <a:solidFill>
                  <a:srgbClr val="00376C"/>
                </a:solidFill>
              </a:defRPr>
            </a:lvl4pPr>
            <a:lvl5pPr>
              <a:buFontTx/>
              <a:buNone/>
              <a:defRPr sz="1700">
                <a:solidFill>
                  <a:srgbClr val="00376C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415" y="1765691"/>
            <a:ext cx="7773171" cy="1360888"/>
          </a:xfrm>
          <a:prstGeom prst="rect">
            <a:avLst/>
          </a:prstGeom>
        </p:spPr>
        <p:txBody>
          <a:bodyPr vert="horz" lIns="76389" tIns="38194" rIns="76389" bIns="38194"/>
          <a:lstStyle>
            <a:lvl1pPr algn="r">
              <a:defRPr sz="3800" cap="none">
                <a:solidFill>
                  <a:srgbClr val="4D4D4D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14518" y="3429000"/>
            <a:ext cx="7127481" cy="1753090"/>
          </a:xfrm>
        </p:spPr>
        <p:txBody>
          <a:bodyPr/>
          <a:lstStyle>
            <a:lvl1pPr marL="0" indent="0" algn="r">
              <a:buNone/>
              <a:defRPr>
                <a:solidFill>
                  <a:srgbClr val="8A0F14"/>
                </a:solidFill>
              </a:defRPr>
            </a:lvl1pPr>
            <a:lvl2pPr marL="381945" indent="0" algn="ctr">
              <a:buNone/>
              <a:defRPr/>
            </a:lvl2pPr>
            <a:lvl3pPr marL="763890" indent="0" algn="ctr">
              <a:buNone/>
              <a:defRPr/>
            </a:lvl3pPr>
            <a:lvl4pPr marL="1145835" indent="0" algn="ctr">
              <a:buNone/>
              <a:defRPr/>
            </a:lvl4pPr>
            <a:lvl5pPr marL="1527780" indent="0" algn="ctr">
              <a:buNone/>
              <a:defRPr/>
            </a:lvl5pPr>
            <a:lvl6pPr marL="1909724" indent="0" algn="ctr">
              <a:buNone/>
              <a:defRPr/>
            </a:lvl6pPr>
            <a:lvl7pPr marL="2291669" indent="0" algn="ctr">
              <a:buNone/>
              <a:defRPr/>
            </a:lvl7pPr>
            <a:lvl8pPr marL="2673614" indent="0" algn="ctr">
              <a:buNone/>
              <a:defRPr/>
            </a:lvl8pPr>
            <a:lvl9pPr marL="3055559" indent="0" algn="ctr">
              <a:buNone/>
              <a:defRPr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734" y="1598731"/>
            <a:ext cx="8228533" cy="4526847"/>
          </a:xfrm>
        </p:spPr>
        <p:txBody>
          <a:bodyPr/>
          <a:lstStyle>
            <a:lvl1pPr>
              <a:buFontTx/>
              <a:buNone/>
              <a:defRPr sz="2100">
                <a:solidFill>
                  <a:srgbClr val="4D4D4D"/>
                </a:solidFill>
              </a:defRPr>
            </a:lvl1pPr>
            <a:lvl2pPr>
              <a:buFontTx/>
              <a:buNone/>
              <a:defRPr sz="1700">
                <a:solidFill>
                  <a:srgbClr val="00376C"/>
                </a:solidFill>
              </a:defRPr>
            </a:lvl2pPr>
            <a:lvl3pPr>
              <a:buFontTx/>
              <a:buNone/>
              <a:defRPr sz="1700">
                <a:solidFill>
                  <a:srgbClr val="00376C"/>
                </a:solidFill>
              </a:defRPr>
            </a:lvl3pPr>
            <a:lvl4pPr>
              <a:buFontTx/>
              <a:buNone/>
              <a:defRPr sz="1700">
                <a:solidFill>
                  <a:srgbClr val="00376C"/>
                </a:solidFill>
              </a:defRPr>
            </a:lvl4pPr>
            <a:lvl5pPr>
              <a:buFontTx/>
              <a:buNone/>
              <a:defRPr sz="1700">
                <a:solidFill>
                  <a:srgbClr val="00376C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735" y="617499"/>
            <a:ext cx="4952466" cy="785977"/>
          </a:xfrm>
          <a:prstGeom prst="rect">
            <a:avLst/>
          </a:prstGeom>
        </p:spPr>
        <p:txBody>
          <a:bodyPr vert="horz" lIns="76389" tIns="38194" rIns="76389" bIns="38194"/>
          <a:lstStyle>
            <a:lvl1pPr algn="l">
              <a:defRPr sz="2100" b="1" cap="none">
                <a:solidFill>
                  <a:srgbClr val="8A0F14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734" y="1598731"/>
            <a:ext cx="8228533" cy="4526847"/>
          </a:xfrm>
        </p:spPr>
        <p:txBody>
          <a:bodyPr/>
          <a:lstStyle>
            <a:lvl1pPr>
              <a:buFontTx/>
              <a:buNone/>
              <a:defRPr sz="2100">
                <a:solidFill>
                  <a:srgbClr val="00376C"/>
                </a:solidFill>
              </a:defRPr>
            </a:lvl1pPr>
            <a:lvl2pPr>
              <a:defRPr sz="1700">
                <a:solidFill>
                  <a:srgbClr val="00376C"/>
                </a:solidFill>
              </a:defRPr>
            </a:lvl2pPr>
            <a:lvl3pPr>
              <a:defRPr sz="1700">
                <a:solidFill>
                  <a:srgbClr val="00376C"/>
                </a:solidFill>
              </a:defRPr>
            </a:lvl3pPr>
            <a:lvl4pPr>
              <a:defRPr sz="1700">
                <a:solidFill>
                  <a:srgbClr val="00376C"/>
                </a:solidFill>
              </a:defRPr>
            </a:lvl4pPr>
            <a:lvl5pPr>
              <a:defRPr sz="1700">
                <a:solidFill>
                  <a:srgbClr val="00376C"/>
                </a:solidFill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6354763"/>
            <a:ext cx="9144000" cy="503237"/>
          </a:xfrm>
          <a:prstGeom prst="rect">
            <a:avLst/>
          </a:prstGeom>
          <a:solidFill>
            <a:srgbClr val="8A0F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6389" tIns="38194" rIns="76389" bIns="38194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>
              <a:ea typeface="ＭＳ Ｐゴシック" pitchFamily="-65" charset="-128"/>
            </a:endParaRPr>
          </a:p>
        </p:txBody>
      </p:sp>
      <p:pic>
        <p:nvPicPr>
          <p:cNvPr id="8" name="Grafik 17" descr="logo_vorlage_0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34225" y="176213"/>
            <a:ext cx="1782763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 userDrawn="1"/>
        </p:nvSpPr>
        <p:spPr bwMode="auto">
          <a:xfrm>
            <a:off x="957263" y="4195763"/>
            <a:ext cx="2263775" cy="7080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defTabSz="1095375">
              <a:spcBef>
                <a:spcPct val="50000"/>
              </a:spcBef>
              <a:defRPr/>
            </a:pPr>
            <a:endParaRPr lang="de-DE" sz="4000">
              <a:latin typeface="Verdana" pitchFamily="-65" charset="0"/>
              <a:ea typeface="ＭＳ Ｐゴシック" pitchFamily="-65" charset="-128"/>
            </a:endParaRPr>
          </a:p>
        </p:txBody>
      </p:sp>
      <p:pic>
        <p:nvPicPr>
          <p:cNvPr id="10" name="Grafik 25" descr="schrif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381250" y="6416675"/>
            <a:ext cx="68643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734" y="1535727"/>
            <a:ext cx="4040152" cy="6394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81945" indent="0">
              <a:buNone/>
              <a:defRPr sz="1700" b="1"/>
            </a:lvl2pPr>
            <a:lvl3pPr marL="763890" indent="0">
              <a:buNone/>
              <a:defRPr sz="1500" b="1"/>
            </a:lvl3pPr>
            <a:lvl4pPr marL="1145835" indent="0">
              <a:buNone/>
              <a:defRPr sz="1300" b="1"/>
            </a:lvl4pPr>
            <a:lvl5pPr marL="1527780" indent="0">
              <a:buNone/>
              <a:defRPr sz="1300" b="1"/>
            </a:lvl5pPr>
            <a:lvl6pPr marL="1909724" indent="0">
              <a:buNone/>
              <a:defRPr sz="1300" b="1"/>
            </a:lvl6pPr>
            <a:lvl7pPr marL="2291669" indent="0">
              <a:buNone/>
              <a:defRPr sz="1300" b="1"/>
            </a:lvl7pPr>
            <a:lvl8pPr marL="2673614" indent="0">
              <a:buNone/>
              <a:defRPr sz="1300" b="1"/>
            </a:lvl8pPr>
            <a:lvl9pPr marL="3055559" indent="0">
              <a:buNone/>
              <a:defRPr sz="13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734" y="2175218"/>
            <a:ext cx="4040152" cy="3950359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929" y="1535727"/>
            <a:ext cx="4041337" cy="6394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81945" indent="0">
              <a:buNone/>
              <a:defRPr sz="1700" b="1"/>
            </a:lvl2pPr>
            <a:lvl3pPr marL="763890" indent="0">
              <a:buNone/>
              <a:defRPr sz="1500" b="1"/>
            </a:lvl3pPr>
            <a:lvl4pPr marL="1145835" indent="0">
              <a:buNone/>
              <a:defRPr sz="1300" b="1"/>
            </a:lvl4pPr>
            <a:lvl5pPr marL="1527780" indent="0">
              <a:buNone/>
              <a:defRPr sz="1300" b="1"/>
            </a:lvl5pPr>
            <a:lvl6pPr marL="1909724" indent="0">
              <a:buNone/>
              <a:defRPr sz="1300" b="1"/>
            </a:lvl6pPr>
            <a:lvl7pPr marL="2291669" indent="0">
              <a:buNone/>
              <a:defRPr sz="1300" b="1"/>
            </a:lvl7pPr>
            <a:lvl8pPr marL="2673614" indent="0">
              <a:buNone/>
              <a:defRPr sz="1300" b="1"/>
            </a:lvl8pPr>
            <a:lvl9pPr marL="3055559" indent="0">
              <a:buNone/>
              <a:defRPr sz="13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929" y="2175218"/>
            <a:ext cx="4041337" cy="3950359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57735" y="480407"/>
            <a:ext cx="4952466" cy="785977"/>
          </a:xfrm>
          <a:prstGeom prst="rect">
            <a:avLst/>
          </a:prstGeom>
        </p:spPr>
        <p:txBody>
          <a:bodyPr vert="horz" lIns="76389" tIns="38194" rIns="76389" bIns="38194"/>
          <a:lstStyle>
            <a:lvl1pPr algn="l">
              <a:defRPr sz="2100" b="1" cap="none">
                <a:solidFill>
                  <a:srgbClr val="00376C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735" y="480407"/>
            <a:ext cx="4952466" cy="785977"/>
          </a:xfrm>
          <a:prstGeom prst="rect">
            <a:avLst/>
          </a:prstGeom>
        </p:spPr>
        <p:txBody>
          <a:bodyPr vert="horz" lIns="76389" tIns="38194" rIns="76389" bIns="38194"/>
          <a:lstStyle>
            <a:lvl1pPr algn="l">
              <a:defRPr sz="2100" b="1" cap="none">
                <a:solidFill>
                  <a:srgbClr val="00376C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473742" y="2184183"/>
            <a:ext cx="3016773" cy="3512966"/>
          </a:xfrm>
        </p:spPr>
        <p:txBody>
          <a:bodyPr/>
          <a:lstStyle>
            <a:lvl1pPr marL="0" indent="0">
              <a:buNone/>
              <a:defRPr sz="2700"/>
            </a:lvl1pPr>
            <a:lvl2pPr marL="381945" indent="0">
              <a:buNone/>
              <a:defRPr sz="2300"/>
            </a:lvl2pPr>
            <a:lvl3pPr marL="763890" indent="0">
              <a:buNone/>
              <a:defRPr sz="2000"/>
            </a:lvl3pPr>
            <a:lvl4pPr marL="1145835" indent="0">
              <a:buNone/>
              <a:defRPr sz="1700"/>
            </a:lvl4pPr>
            <a:lvl5pPr marL="1527780" indent="0">
              <a:buNone/>
              <a:defRPr sz="1700"/>
            </a:lvl5pPr>
            <a:lvl6pPr marL="1909724" indent="0">
              <a:buNone/>
              <a:defRPr sz="1700"/>
            </a:lvl6pPr>
            <a:lvl7pPr marL="2291669" indent="0">
              <a:buNone/>
              <a:defRPr sz="1700"/>
            </a:lvl7pPr>
            <a:lvl8pPr marL="2673614" indent="0">
              <a:buNone/>
              <a:defRPr sz="1700"/>
            </a:lvl8pPr>
            <a:lvl9pPr marL="3055559" indent="0">
              <a:buNone/>
              <a:defRPr sz="1700"/>
            </a:lvl9pPr>
          </a:lstStyle>
          <a:p>
            <a:pPr lvl="0"/>
            <a:endParaRPr lang="de-DE" noProof="0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547435" y="1535727"/>
            <a:ext cx="5122822" cy="6394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81945" indent="0">
              <a:buNone/>
              <a:defRPr sz="1700" b="1"/>
            </a:lvl2pPr>
            <a:lvl3pPr marL="763890" indent="0">
              <a:buNone/>
              <a:defRPr sz="1500" b="1"/>
            </a:lvl3pPr>
            <a:lvl4pPr marL="1145835" indent="0">
              <a:buNone/>
              <a:defRPr sz="1300" b="1"/>
            </a:lvl4pPr>
            <a:lvl5pPr marL="1527780" indent="0">
              <a:buNone/>
              <a:defRPr sz="1300" b="1"/>
            </a:lvl5pPr>
            <a:lvl6pPr marL="1909724" indent="0">
              <a:buNone/>
              <a:defRPr sz="1300" b="1"/>
            </a:lvl6pPr>
            <a:lvl7pPr marL="2291669" indent="0">
              <a:buNone/>
              <a:defRPr sz="1300" b="1"/>
            </a:lvl7pPr>
            <a:lvl8pPr marL="2673614" indent="0">
              <a:buNone/>
              <a:defRPr sz="1300" b="1"/>
            </a:lvl8pPr>
            <a:lvl9pPr marL="3055559" indent="0">
              <a:buNone/>
              <a:defRPr sz="13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>
          <a:xfrm>
            <a:off x="3547435" y="2175218"/>
            <a:ext cx="5122822" cy="3950359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457734" y="5772754"/>
            <a:ext cx="3032781" cy="352824"/>
          </a:xfrm>
        </p:spPr>
        <p:txBody>
          <a:bodyPr lIns="0" tIns="0" rIns="0" bIns="0"/>
          <a:lstStyle>
            <a:lvl1pPr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>
              <a:buFontTx/>
              <a:buNone/>
              <a:defRPr sz="1700">
                <a:solidFill>
                  <a:srgbClr val="00376C"/>
                </a:solidFill>
              </a:defRPr>
            </a:lvl2pPr>
            <a:lvl3pPr>
              <a:buFontTx/>
              <a:buNone/>
              <a:defRPr sz="1700">
                <a:solidFill>
                  <a:srgbClr val="00376C"/>
                </a:solidFill>
              </a:defRPr>
            </a:lvl3pPr>
            <a:lvl4pPr>
              <a:buFontTx/>
              <a:buNone/>
              <a:defRPr sz="1700">
                <a:solidFill>
                  <a:srgbClr val="00376C"/>
                </a:solidFill>
              </a:defRPr>
            </a:lvl4pPr>
            <a:lvl5pPr>
              <a:buFontTx/>
              <a:buNone/>
              <a:defRPr sz="1700">
                <a:solidFill>
                  <a:srgbClr val="00376C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57734" y="507960"/>
            <a:ext cx="6158993" cy="785977"/>
          </a:xfrm>
          <a:prstGeom prst="rect">
            <a:avLst/>
          </a:prstGeom>
        </p:spPr>
        <p:txBody>
          <a:bodyPr vert="horz" lIns="76389" tIns="38194" rIns="76389" bIns="38194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100" b="1" cap="none" dirty="0">
                <a:solidFill>
                  <a:srgbClr val="00376C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r>
              <a:rPr lang="en-US" dirty="0" err="1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ngliches 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473742" y="2184183"/>
            <a:ext cx="8187714" cy="1390869"/>
          </a:xfrm>
        </p:spPr>
        <p:txBody>
          <a:bodyPr/>
          <a:lstStyle>
            <a:lvl1pPr marL="0" indent="0">
              <a:buNone/>
              <a:defRPr sz="2700"/>
            </a:lvl1pPr>
            <a:lvl2pPr marL="381945" indent="0">
              <a:buNone/>
              <a:defRPr sz="2300"/>
            </a:lvl2pPr>
            <a:lvl3pPr marL="763890" indent="0">
              <a:buNone/>
              <a:defRPr sz="2000"/>
            </a:lvl3pPr>
            <a:lvl4pPr marL="1145835" indent="0">
              <a:buNone/>
              <a:defRPr sz="1700"/>
            </a:lvl4pPr>
            <a:lvl5pPr marL="1527780" indent="0">
              <a:buNone/>
              <a:defRPr sz="1700"/>
            </a:lvl5pPr>
            <a:lvl6pPr marL="1909724" indent="0">
              <a:buNone/>
              <a:defRPr sz="1700"/>
            </a:lvl6pPr>
            <a:lvl7pPr marL="2291669" indent="0">
              <a:buNone/>
              <a:defRPr sz="1700"/>
            </a:lvl7pPr>
            <a:lvl8pPr marL="2673614" indent="0">
              <a:buNone/>
              <a:defRPr sz="1700"/>
            </a:lvl8pPr>
            <a:lvl9pPr marL="3055559" indent="0">
              <a:buNone/>
              <a:defRPr sz="1700"/>
            </a:lvl9pPr>
          </a:lstStyle>
          <a:p>
            <a:pPr lvl="0"/>
            <a:endParaRPr lang="de-DE" noProof="0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547435" y="1535727"/>
            <a:ext cx="5122822" cy="6394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81945" indent="0">
              <a:buNone/>
              <a:defRPr sz="1700" b="1"/>
            </a:lvl2pPr>
            <a:lvl3pPr marL="763890" indent="0">
              <a:buNone/>
              <a:defRPr sz="1500" b="1"/>
            </a:lvl3pPr>
            <a:lvl4pPr marL="1145835" indent="0">
              <a:buNone/>
              <a:defRPr sz="1300" b="1"/>
            </a:lvl4pPr>
            <a:lvl5pPr marL="1527780" indent="0">
              <a:buNone/>
              <a:defRPr sz="1300" b="1"/>
            </a:lvl5pPr>
            <a:lvl6pPr marL="1909724" indent="0">
              <a:buNone/>
              <a:defRPr sz="1300" b="1"/>
            </a:lvl6pPr>
            <a:lvl7pPr marL="2291669" indent="0">
              <a:buNone/>
              <a:defRPr sz="1300" b="1"/>
            </a:lvl7pPr>
            <a:lvl8pPr marL="2673614" indent="0">
              <a:buNone/>
              <a:defRPr sz="1300" b="1"/>
            </a:lvl8pPr>
            <a:lvl9pPr marL="3055559" indent="0">
              <a:buNone/>
              <a:defRPr sz="13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>
          <a:xfrm>
            <a:off x="482544" y="3648078"/>
            <a:ext cx="8187713" cy="2477499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457734" y="5772754"/>
            <a:ext cx="3032781" cy="352824"/>
          </a:xfrm>
        </p:spPr>
        <p:txBody>
          <a:bodyPr lIns="0" tIns="0" rIns="0" bIns="0"/>
          <a:lstStyle>
            <a:lvl1pPr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>
              <a:buFontTx/>
              <a:buNone/>
              <a:defRPr sz="1700">
                <a:solidFill>
                  <a:srgbClr val="00376C"/>
                </a:solidFill>
              </a:defRPr>
            </a:lvl2pPr>
            <a:lvl3pPr>
              <a:buFontTx/>
              <a:buNone/>
              <a:defRPr sz="1700">
                <a:solidFill>
                  <a:srgbClr val="00376C"/>
                </a:solidFill>
              </a:defRPr>
            </a:lvl3pPr>
            <a:lvl4pPr>
              <a:buFontTx/>
              <a:buNone/>
              <a:defRPr sz="1700">
                <a:solidFill>
                  <a:srgbClr val="00376C"/>
                </a:solidFill>
              </a:defRPr>
            </a:lvl4pPr>
            <a:lvl5pPr>
              <a:buFontTx/>
              <a:buNone/>
              <a:defRPr sz="1700">
                <a:solidFill>
                  <a:srgbClr val="00376C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57734" y="507960"/>
            <a:ext cx="6158993" cy="785977"/>
          </a:xfrm>
          <a:prstGeom prst="rect">
            <a:avLst/>
          </a:prstGeom>
        </p:spPr>
        <p:txBody>
          <a:bodyPr vert="horz" lIns="76389" tIns="38194" rIns="76389" bIns="38194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100" b="1" cap="none" dirty="0">
                <a:solidFill>
                  <a:srgbClr val="00376C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r>
              <a:rPr lang="en-US" dirty="0" err="1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0" y="6354763"/>
            <a:ext cx="9144000" cy="503237"/>
          </a:xfrm>
          <a:prstGeom prst="rect">
            <a:avLst/>
          </a:prstGeom>
          <a:solidFill>
            <a:srgbClr val="8A0F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6389" tIns="38194" rIns="76389" bIns="38194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>
              <a:ea typeface="ＭＳ Ｐゴシック" pitchFamily="-65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3" name="Rechteck 22"/>
          <p:cNvSpPr/>
          <p:nvPr userDrawn="1"/>
        </p:nvSpPr>
        <p:spPr bwMode="auto">
          <a:xfrm>
            <a:off x="957263" y="4195763"/>
            <a:ext cx="2263775" cy="7080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defTabSz="1095375">
              <a:spcBef>
                <a:spcPct val="50000"/>
              </a:spcBef>
              <a:defRPr/>
            </a:pPr>
            <a:endParaRPr lang="de-DE" sz="4000">
              <a:latin typeface="Verdana" pitchFamily="-65" charset="0"/>
              <a:ea typeface="ＭＳ Ｐゴシック" pitchFamily="-65" charset="-128"/>
            </a:endParaRPr>
          </a:p>
        </p:txBody>
      </p:sp>
      <p:pic>
        <p:nvPicPr>
          <p:cNvPr id="1029" name="Picture 15" descr="logo_blau0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199313" y="192088"/>
            <a:ext cx="180498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Grafik 14" descr="schrift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184525" y="6423025"/>
            <a:ext cx="635793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1" name="Gerade Verbindung 13"/>
          <p:cNvCxnSpPr>
            <a:cxnSpLocks noChangeShapeType="1"/>
          </p:cNvCxnSpPr>
          <p:nvPr userDrawn="1"/>
        </p:nvCxnSpPr>
        <p:spPr bwMode="auto">
          <a:xfrm>
            <a:off x="0" y="6240463"/>
            <a:ext cx="48641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032" name="Gerade Verbindung 15"/>
          <p:cNvCxnSpPr>
            <a:cxnSpLocks noChangeShapeType="1"/>
          </p:cNvCxnSpPr>
          <p:nvPr userDrawn="1"/>
        </p:nvCxnSpPr>
        <p:spPr bwMode="auto">
          <a:xfrm>
            <a:off x="0" y="6203950"/>
            <a:ext cx="647065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7" name="Rechteck 16"/>
          <p:cNvSpPr/>
          <p:nvPr userDrawn="1"/>
        </p:nvSpPr>
        <p:spPr bwMode="auto">
          <a:xfrm>
            <a:off x="0" y="6264275"/>
            <a:ext cx="9180513" cy="53975"/>
          </a:xfrm>
          <a:prstGeom prst="rect">
            <a:avLst/>
          </a:prstGeom>
          <a:solidFill>
            <a:srgbClr val="8A0F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defTabSz="1095375">
              <a:spcBef>
                <a:spcPct val="50000"/>
              </a:spcBef>
              <a:defRPr/>
            </a:pPr>
            <a:endParaRPr lang="de-DE" sz="4000">
              <a:latin typeface="Verdana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8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 advClick="0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-65" charset="0"/>
          <a:ea typeface="ＭＳ Ｐゴシック" pitchFamily="-65" charset="-128"/>
          <a:cs typeface="ＭＳ Ｐゴシック" pitchFamily="-65" charset="-128"/>
        </a:defRPr>
      </a:lvl5pPr>
      <a:lvl6pPr marL="381945" algn="ctr" defTabSz="915076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-65" charset="0"/>
        </a:defRPr>
      </a:lvl6pPr>
      <a:lvl7pPr marL="763890" algn="ctr" defTabSz="915076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-65" charset="0"/>
        </a:defRPr>
      </a:lvl7pPr>
      <a:lvl8pPr marL="1145835" algn="ctr" defTabSz="915076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-65" charset="0"/>
        </a:defRPr>
      </a:lvl8pPr>
      <a:lvl9pPr marL="1527780" algn="ctr" defTabSz="915076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>
          <a:solidFill>
            <a:srgbClr val="4D4D4D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23875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>
          <a:solidFill>
            <a:srgbClr val="4D4D4D"/>
          </a:solidFill>
          <a:latin typeface="+mn-lt"/>
          <a:ea typeface="ＭＳ Ｐゴシック" pitchFamily="-65" charset="-128"/>
        </a:defRPr>
      </a:lvl2pPr>
      <a:lvl3pPr marL="749300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>
          <a:solidFill>
            <a:srgbClr val="4D4D4D"/>
          </a:solidFill>
          <a:latin typeface="+mn-lt"/>
          <a:ea typeface="ＭＳ Ｐゴシック" pitchFamily="-65" charset="-128"/>
        </a:defRPr>
      </a:lvl3pPr>
      <a:lvl4pPr marL="9763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>
          <a:solidFill>
            <a:srgbClr val="4D4D4D"/>
          </a:solidFill>
          <a:latin typeface="+mn-lt"/>
          <a:ea typeface="ＭＳ Ｐゴシック" pitchFamily="-65" charset="-128"/>
        </a:defRPr>
      </a:lvl4pPr>
      <a:lvl5pPr marL="1276350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>
          <a:solidFill>
            <a:srgbClr val="4D4D4D"/>
          </a:solidFill>
          <a:latin typeface="+mn-lt"/>
          <a:ea typeface="ＭＳ Ｐゴシック" pitchFamily="-65" charset="-128"/>
        </a:defRPr>
      </a:lvl5pPr>
      <a:lvl6pPr marL="2437551" indent="-228106" algn="l" defTabSz="9150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pitchFamily="-65" charset="-128"/>
        </a:defRPr>
      </a:lvl6pPr>
      <a:lvl7pPr marL="2819496" indent="-228106" algn="l" defTabSz="9150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pitchFamily="-65" charset="-128"/>
        </a:defRPr>
      </a:lvl7pPr>
      <a:lvl8pPr marL="3201441" indent="-228106" algn="l" defTabSz="9150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pitchFamily="-65" charset="-128"/>
        </a:defRPr>
      </a:lvl8pPr>
      <a:lvl9pPr marL="3583386" indent="-228106" algn="l" defTabSz="9150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de-DE"/>
      </a:defPPr>
      <a:lvl1pPr marL="0" algn="l" defTabSz="3819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945" algn="l" defTabSz="3819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3890" algn="l" defTabSz="3819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5835" algn="l" defTabSz="3819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7780" algn="l" defTabSz="3819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9724" algn="l" defTabSz="3819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1669" algn="l" defTabSz="3819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3614" algn="l" defTabSz="3819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5559" algn="l" defTabSz="3819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ub.hu-berlin.de/annualreports/2014/fupush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github.com/Fu-PusH/statement-finder" TargetMode="External"/><Relationship Id="rId4" Type="http://schemas.openxmlformats.org/officeDocument/2006/relationships/hyperlink" Target="http://www2.hu-berlin.de/fupush/statement-finde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hu-berlin.de/fupush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kleineberg@ub.hu-berlin.d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ben.kaden@ub.hu-berlin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 bwMode="auto">
          <a:xfrm>
            <a:off x="323528" y="2204864"/>
            <a:ext cx="8114035" cy="334837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3200" b="1" smtClean="0">
                <a:latin typeface="+mn-lt"/>
                <a:ea typeface="ＭＳ Ｐゴシック" pitchFamily="34" charset="-128"/>
              </a:rPr>
              <a:t>Workshop</a:t>
            </a:r>
            <a:r>
              <a:rPr lang="de-DE" sz="3200" b="1" smtClean="0">
                <a:solidFill>
                  <a:srgbClr val="8A0F14"/>
                </a:solidFill>
                <a:latin typeface="+mn-lt"/>
                <a:ea typeface="ＭＳ Ｐゴシック" pitchFamily="34" charset="-128"/>
              </a:rPr>
              <a:t> </a:t>
            </a:r>
            <a:br>
              <a:rPr lang="de-DE" sz="3200" b="1" smtClean="0">
                <a:solidFill>
                  <a:srgbClr val="8A0F14"/>
                </a:solidFill>
                <a:latin typeface="+mn-lt"/>
                <a:ea typeface="ＭＳ Ｐゴシック" pitchFamily="34" charset="-128"/>
              </a:rPr>
            </a:br>
            <a:r>
              <a:rPr lang="de-DE" sz="3200" b="1" smtClean="0">
                <a:solidFill>
                  <a:srgbClr val="8A0F14"/>
                </a:solidFill>
                <a:latin typeface="+mn-lt"/>
                <a:ea typeface="ＭＳ Ｐゴシック" pitchFamily="34" charset="-128"/>
              </a:rPr>
              <a:t>Future Publications in den Humantities</a:t>
            </a:r>
            <a:r>
              <a:rPr lang="de-DE" sz="4200" dirty="0" smtClean="0">
                <a:latin typeface="+mn-lt"/>
                <a:ea typeface="ＭＳ Ｐゴシック" pitchFamily="34" charset="-128"/>
              </a:rPr>
              <a:t/>
            </a:r>
            <a:br>
              <a:rPr lang="de-DE" sz="4200" dirty="0" smtClean="0">
                <a:latin typeface="+mn-lt"/>
                <a:ea typeface="ＭＳ Ｐゴシック" pitchFamily="34" charset="-128"/>
              </a:rPr>
            </a:br>
            <a:r>
              <a:rPr lang="de-DE" sz="4200" smtClean="0">
                <a:latin typeface="+mn-lt"/>
                <a:ea typeface="ＭＳ Ｐゴシック" pitchFamily="34" charset="-128"/>
              </a:rPr>
              <a:t/>
            </a:r>
            <a:br>
              <a:rPr lang="de-DE" sz="4200" smtClean="0">
                <a:latin typeface="+mn-lt"/>
                <a:ea typeface="ＭＳ Ｐゴシック" pitchFamily="34" charset="-128"/>
              </a:rPr>
            </a:br>
            <a:r>
              <a:rPr lang="de-DE" sz="2400" smtClean="0">
                <a:latin typeface="+mn-lt"/>
                <a:ea typeface="ＭＳ Ｐゴシック" pitchFamily="34" charset="-128"/>
              </a:rPr>
              <a:t>Expertenmeinungen</a:t>
            </a:r>
            <a:r>
              <a:rPr lang="de-DE" sz="2400">
                <a:latin typeface="+mn-lt"/>
                <a:ea typeface="ＭＳ Ｐゴシック" pitchFamily="34" charset="-128"/>
              </a:rPr>
              <a:t> </a:t>
            </a:r>
            <a:r>
              <a:rPr lang="de-DE" sz="2400" smtClean="0">
                <a:latin typeface="+mn-lt"/>
                <a:ea typeface="ＭＳ Ｐゴシック" pitchFamily="34" charset="-128"/>
              </a:rPr>
              <a:t>zu</a:t>
            </a:r>
            <a:r>
              <a:rPr lang="de-DE" sz="2400" smtClean="0"/>
              <a:t> </a:t>
            </a:r>
            <a:r>
              <a:rPr lang="de-DE" sz="2400" smtClean="0"/>
              <a:t>rechtlichen </a:t>
            </a:r>
            <a:r>
              <a:rPr lang="de-DE" sz="2400"/>
              <a:t>Rahmenbedingungen </a:t>
            </a:r>
            <a:r>
              <a:rPr lang="de-DE" sz="2400" smtClean="0"/>
              <a:t>des </a:t>
            </a:r>
            <a:r>
              <a:rPr lang="de-DE" sz="2400"/>
              <a:t>digitalen Publizieren</a:t>
            </a:r>
            <a:r>
              <a:rPr lang="de-DE" sz="2400" smtClean="0"/>
              <a:t> </a:t>
            </a:r>
            <a:r>
              <a:rPr lang="de-DE" sz="2400" smtClean="0"/>
              <a:t/>
            </a:r>
            <a:br>
              <a:rPr lang="de-DE" sz="2400" smtClean="0"/>
            </a:br>
            <a:r>
              <a:rPr lang="de-DE" sz="2400" smtClean="0"/>
              <a:t>in </a:t>
            </a:r>
            <a:r>
              <a:rPr lang="de-DE" sz="2400"/>
              <a:t>den </a:t>
            </a:r>
            <a:r>
              <a:rPr lang="de-DE" sz="2400" smtClean="0"/>
              <a:t>Geisteswissenschaften</a:t>
            </a:r>
            <a:endParaRPr lang="de-DE" sz="2800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>
          <a:xfrm>
            <a:off x="215516" y="5875338"/>
            <a:ext cx="8226809" cy="328612"/>
          </a:xfrm>
        </p:spPr>
        <p:txBody>
          <a:bodyPr/>
          <a:lstStyle/>
          <a:p>
            <a:r>
              <a:rPr lang="de-DE" sz="1200" smtClean="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rPr>
              <a:t>Ben Kaden &amp; Michael Kleineberg </a:t>
            </a:r>
            <a:r>
              <a:rPr lang="de-DE" sz="1200" smtClean="0">
                <a:solidFill>
                  <a:srgbClr val="4D4D4D"/>
                </a:solidFill>
                <a:latin typeface="Calibri" pitchFamily="34" charset="0"/>
                <a:ea typeface="ＭＳ Ｐゴシック" pitchFamily="34" charset="-128"/>
              </a:rPr>
              <a:t>| 08. Januar 2016</a:t>
            </a:r>
            <a:endParaRPr lang="de-DE" sz="1200" dirty="0" smtClean="0">
              <a:solidFill>
                <a:srgbClr val="4D4D4D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 advClick="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16202" r="8513" b="11804"/>
          <a:stretch/>
        </p:blipFill>
        <p:spPr bwMode="auto">
          <a:xfrm>
            <a:off x="576456" y="1628800"/>
            <a:ext cx="810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6099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16194" r="8513" b="16018"/>
          <a:stretch/>
        </p:blipFill>
        <p:spPr bwMode="auto">
          <a:xfrm>
            <a:off x="575556" y="1701260"/>
            <a:ext cx="8100000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89725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16182" r="8513" b="19617"/>
          <a:stretch/>
        </p:blipFill>
        <p:spPr bwMode="auto">
          <a:xfrm>
            <a:off x="576456" y="1808820"/>
            <a:ext cx="8100000" cy="38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05677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16201" r="8513" b="19604"/>
          <a:stretch/>
        </p:blipFill>
        <p:spPr bwMode="auto">
          <a:xfrm>
            <a:off x="575556" y="1808820"/>
            <a:ext cx="8100000" cy="38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90958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 bwMode="auto">
          <a:xfrm>
            <a:off x="665163" y="2662238"/>
            <a:ext cx="7772400" cy="26289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3600" b="1" dirty="0" smtClean="0">
                <a:solidFill>
                  <a:srgbClr val="8A0F14"/>
                </a:solidFill>
                <a:latin typeface="+mn-lt"/>
                <a:ea typeface="ＭＳ Ｐゴシック" pitchFamily="34" charset="-128"/>
              </a:rPr>
              <a:t>Vielen Dank!</a:t>
            </a:r>
            <a:r>
              <a:rPr lang="de-DE" sz="4200" b="1" dirty="0" smtClean="0">
                <a:latin typeface="+mn-lt"/>
                <a:ea typeface="ＭＳ Ｐゴシック" pitchFamily="34" charset="-128"/>
              </a:rPr>
              <a:t/>
            </a:r>
            <a:br>
              <a:rPr lang="de-DE" sz="4200" b="1" dirty="0" smtClean="0">
                <a:latin typeface="+mn-lt"/>
                <a:ea typeface="ＭＳ Ｐゴシック" pitchFamily="34" charset="-128"/>
              </a:rPr>
            </a:br>
            <a:r>
              <a:rPr lang="de-DE" sz="4200" dirty="0" smtClean="0">
                <a:latin typeface="+mn-lt"/>
                <a:ea typeface="ＭＳ Ｐゴシック" pitchFamily="34" charset="-128"/>
              </a:rPr>
              <a:t/>
            </a:r>
            <a:br>
              <a:rPr lang="de-DE" sz="4200" dirty="0" smtClean="0">
                <a:latin typeface="+mn-lt"/>
                <a:ea typeface="ＭＳ Ｐゴシック" pitchFamily="34" charset="-128"/>
              </a:rPr>
            </a:br>
            <a:endParaRPr lang="de-DE" sz="4800" b="1" dirty="0" smtClean="0"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nhaltsplatzhalter 9"/>
          <p:cNvSpPr>
            <a:spLocks noGrp="1"/>
          </p:cNvSpPr>
          <p:nvPr>
            <p:ph sz="quarter" idx="4"/>
          </p:nvPr>
        </p:nvSpPr>
        <p:spPr>
          <a:xfrm>
            <a:off x="431540" y="1628800"/>
            <a:ext cx="8172908" cy="4536504"/>
          </a:xfrm>
        </p:spPr>
        <p:txBody>
          <a:bodyPr/>
          <a:lstStyle/>
          <a:p>
            <a:pPr marL="0" indent="0">
              <a:buNone/>
            </a:pPr>
            <a:r>
              <a:rPr lang="de-DE" sz="1400" smtClean="0"/>
              <a:t>Kaden</a:t>
            </a:r>
            <a:r>
              <a:rPr lang="de-DE" sz="1400"/>
              <a:t>, Ben &amp; Kleineberg, Michael (2015). "Erweiterte Publikationen in den Geisteswissenschaften. Zwischenergebnisse des DFG-Projektes Fu-PusH". Posterbeitrag zur 2. Jahrestagung des Verbandes Digital Humanities im deutschsprachigen Raum, 23.2.-27.2.2015 in Graz, Österreich. Verfügbar unter:</a:t>
            </a:r>
            <a:br>
              <a:rPr lang="de-DE" sz="1400"/>
            </a:br>
            <a:endParaRPr lang="de-DE" sz="1400"/>
          </a:p>
          <a:p>
            <a:pPr marL="0" indent="0">
              <a:buNone/>
            </a:pPr>
            <a:r>
              <a:rPr lang="de-DE" sz="1400" smtClean="0"/>
              <a:t>Kaden</a:t>
            </a:r>
            <a:r>
              <a:rPr lang="de-DE" sz="1400"/>
              <a:t>, Ben &amp; Kleineberg, Michael (2015). "Future Publications in den Humanities". In: UB-Jahresbericht 2014, hrsg. von der Universitätsbibliothek der Humboldt-Universität zu Berlin. Verfügbar unter:</a:t>
            </a:r>
            <a:br>
              <a:rPr lang="de-DE" sz="1400"/>
            </a:br>
            <a:r>
              <a:rPr lang="de-DE" sz="1400">
                <a:hlinkClick r:id="rId3"/>
              </a:rPr>
              <a:t>https://info.ub.hu-berlin.de/annualreports/2014/fupush/</a:t>
            </a:r>
            <a:r>
              <a:rPr lang="de-DE" sz="1400"/>
              <a:t> </a:t>
            </a:r>
            <a:endParaRPr lang="de-DE" sz="1400" smtClean="0"/>
          </a:p>
          <a:p>
            <a:pPr marL="0" indent="0">
              <a:buNone/>
            </a:pPr>
            <a:endParaRPr lang="de-DE" sz="1400" smtClean="0"/>
          </a:p>
          <a:p>
            <a:pPr marL="0" indent="0">
              <a:buNone/>
            </a:pPr>
            <a:r>
              <a:rPr lang="de-DE" sz="1400" smtClean="0"/>
              <a:t>Kleineberg</a:t>
            </a:r>
            <a:r>
              <a:rPr lang="de-DE" sz="1400"/>
              <a:t>, Michael; Kaden, Ben &amp; Walk, Martin (2015). "Fu-PusH Statement Finder". Webpublikation verfügbar unter:</a:t>
            </a:r>
            <a:br>
              <a:rPr lang="de-DE" sz="1400"/>
            </a:br>
            <a:r>
              <a:rPr lang="de-DE" sz="1400">
                <a:hlinkClick r:id="rId4"/>
              </a:rPr>
              <a:t>http://www2.hu-berlin.de/fupush/statement-finder</a:t>
            </a:r>
            <a:r>
              <a:rPr lang="de-DE" sz="1400"/>
              <a:t> </a:t>
            </a:r>
          </a:p>
          <a:p>
            <a:pPr marL="0" indent="0">
              <a:buNone/>
            </a:pPr>
            <a:endParaRPr lang="de-DE" sz="1400"/>
          </a:p>
          <a:p>
            <a:pPr marL="0" indent="0">
              <a:buNone/>
            </a:pPr>
            <a:r>
              <a:rPr lang="de-DE" sz="1400"/>
              <a:t>Kleineberg, Michael; Kaden, Ben &amp; Walk, Martin (2015). "Fu-PusH Statement Finder". Programm-Code und Forschungsdatensatz der Webpublikation verfügbar unter:</a:t>
            </a:r>
            <a:br>
              <a:rPr lang="de-DE" sz="1400"/>
            </a:br>
            <a:r>
              <a:rPr lang="de-DE" sz="1400">
                <a:hlinkClick r:id="rId5"/>
              </a:rPr>
              <a:t>https://github.com/Fu-PusH/statement-finder</a:t>
            </a:r>
            <a:r>
              <a:rPr lang="de-DE" sz="1400"/>
              <a:t> </a:t>
            </a:r>
          </a:p>
        </p:txBody>
      </p:sp>
      <p:sp>
        <p:nvSpPr>
          <p:cNvPr id="17412" name="Titel 6"/>
          <p:cNvSpPr>
            <a:spLocks noGrp="1"/>
          </p:cNvSpPr>
          <p:nvPr>
            <p:ph type="title"/>
          </p:nvPr>
        </p:nvSpPr>
        <p:spPr bwMode="auto">
          <a:xfrm>
            <a:off x="457200" y="508000"/>
            <a:ext cx="6159500" cy="785813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dirty="0" smtClean="0">
                <a:latin typeface="+mn-lt"/>
                <a:ea typeface="ＭＳ Ｐゴシック" pitchFamily="34" charset="-128"/>
              </a:rPr>
              <a:t/>
            </a:r>
            <a:br>
              <a:rPr dirty="0" smtClean="0">
                <a:latin typeface="+mn-lt"/>
                <a:ea typeface="ＭＳ Ｐゴシック" pitchFamily="34" charset="-128"/>
              </a:rPr>
            </a:br>
            <a:r>
              <a:rPr dirty="0" smtClean="0">
                <a:solidFill>
                  <a:srgbClr val="8A0F14"/>
                </a:solidFill>
                <a:latin typeface="+mn-lt"/>
                <a:ea typeface="ＭＳ Ｐゴシック" pitchFamily="34" charset="-128"/>
              </a:rPr>
              <a:t>Referenzen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nhaltsplatzhalter 9"/>
          <p:cNvSpPr>
            <a:spLocks noGrp="1"/>
          </p:cNvSpPr>
          <p:nvPr>
            <p:ph sz="quarter" idx="4"/>
          </p:nvPr>
        </p:nvSpPr>
        <p:spPr>
          <a:xfrm>
            <a:off x="431540" y="1628800"/>
            <a:ext cx="8172908" cy="4536504"/>
          </a:xfrm>
        </p:spPr>
        <p:txBody>
          <a:bodyPr/>
          <a:lstStyle/>
          <a:p>
            <a:pPr marL="0" indent="0">
              <a:buNone/>
            </a:pPr>
            <a:r>
              <a:rPr lang="de-DE" sz="1400" smtClean="0"/>
              <a:t>Kaden</a:t>
            </a:r>
            <a:r>
              <a:rPr lang="de-DE" sz="1400"/>
              <a:t>, Ben (im Druck). "Zur Epistemologie digitaler Methoden in den Geisteswissenschaften". In: </a:t>
            </a:r>
            <a:r>
              <a:rPr lang="de-DE" sz="1400" i="1"/>
              <a:t>Berliner Beiträge zu Digital </a:t>
            </a:r>
            <a:r>
              <a:rPr lang="de-DE" sz="1400" i="1" smtClean="0"/>
              <a:t>Humanities</a:t>
            </a:r>
            <a:r>
              <a:rPr lang="de-DE" sz="1400" smtClean="0"/>
              <a:t>, </a:t>
            </a:r>
            <a:r>
              <a:rPr lang="de-DE" sz="1400"/>
              <a:t>hrsg. vom Einstein-Zirkel, Berlin. </a:t>
            </a:r>
          </a:p>
          <a:p>
            <a:pPr marL="0" indent="0">
              <a:buNone/>
            </a:pPr>
            <a:endParaRPr lang="de-DE" sz="1400" smtClean="0"/>
          </a:p>
          <a:p>
            <a:pPr marL="0" indent="0">
              <a:buNone/>
            </a:pPr>
            <a:r>
              <a:rPr lang="de-DE" sz="1400" smtClean="0"/>
              <a:t>Kleineberg</a:t>
            </a:r>
            <a:r>
              <a:rPr lang="de-DE" sz="1400"/>
              <a:t>, Michael (im Druck). "Open Humanities? Expertenmeinungen über Open Access in den Geisteswissenschaften". In: </a:t>
            </a:r>
            <a:r>
              <a:rPr lang="de-DE" sz="1400" i="1"/>
              <a:t>Berliner Beiträge zu Digital </a:t>
            </a:r>
            <a:r>
              <a:rPr lang="de-DE" sz="1400" i="1" smtClean="0"/>
              <a:t>Humanities</a:t>
            </a:r>
            <a:r>
              <a:rPr lang="de-DE" sz="1400" smtClean="0"/>
              <a:t>, </a:t>
            </a:r>
            <a:r>
              <a:rPr lang="de-DE" sz="1400"/>
              <a:t>hrsg. vom Einstein-Zirkel, Berlin. </a:t>
            </a:r>
            <a:endParaRPr lang="de-DE" sz="1400" smtClean="0"/>
          </a:p>
          <a:p>
            <a:pPr marL="0" indent="0">
              <a:buNone/>
            </a:pPr>
            <a:endParaRPr lang="de-DE" sz="1400" smtClean="0"/>
          </a:p>
          <a:p>
            <a:pPr marL="0" indent="0">
              <a:buNone/>
            </a:pPr>
            <a:endParaRPr lang="de-DE" sz="1400"/>
          </a:p>
          <a:p>
            <a:pPr marL="0" indent="0">
              <a:buNone/>
            </a:pPr>
            <a:endParaRPr lang="de-DE" sz="1400" smtClean="0"/>
          </a:p>
          <a:p>
            <a:pPr marL="0" indent="0">
              <a:buNone/>
            </a:pPr>
            <a:endParaRPr lang="de-DE" sz="1400"/>
          </a:p>
          <a:p>
            <a:pPr marL="0" indent="0">
              <a:buNone/>
            </a:pPr>
            <a:endParaRPr lang="de-DE" sz="1400" smtClean="0"/>
          </a:p>
          <a:p>
            <a:pPr marL="0" indent="0">
              <a:buNone/>
            </a:pPr>
            <a:endParaRPr lang="de-DE" sz="1400" smtClean="0"/>
          </a:p>
          <a:p>
            <a:pPr marL="0" indent="0">
              <a:buNone/>
            </a:pPr>
            <a:endParaRPr lang="de-DE" sz="1400"/>
          </a:p>
          <a:p>
            <a:pPr marL="0" indent="0">
              <a:buNone/>
            </a:pPr>
            <a:endParaRPr lang="de-DE" sz="1400"/>
          </a:p>
          <a:p>
            <a:pPr marL="0" indent="0">
              <a:buNone/>
            </a:pPr>
            <a:r>
              <a:rPr lang="de-DE" sz="1400"/>
              <a:t>Fu-PusH-Materialsammlung: </a:t>
            </a:r>
            <a:r>
              <a:rPr lang="de-DE" sz="1400">
                <a:hlinkClick r:id="rId3"/>
              </a:rPr>
              <a:t>https://www2.hu-berlin.de/fupush</a:t>
            </a:r>
            <a:r>
              <a:rPr lang="de-DE" sz="1400" smtClean="0">
                <a:hlinkClick r:id="rId3"/>
              </a:rPr>
              <a:t>/</a:t>
            </a:r>
            <a:r>
              <a:rPr lang="de-DE" sz="1400" smtClean="0"/>
              <a:t>.</a:t>
            </a:r>
          </a:p>
          <a:p>
            <a:pPr marL="0" indent="0">
              <a:buNone/>
            </a:pPr>
            <a:endParaRPr lang="de-DE" sz="1400"/>
          </a:p>
          <a:p>
            <a:pPr marL="266700" indent="0">
              <a:buNone/>
            </a:pPr>
            <a:endParaRPr lang="de-DE" sz="1400" dirty="0" smtClean="0"/>
          </a:p>
        </p:txBody>
      </p:sp>
      <p:sp>
        <p:nvSpPr>
          <p:cNvPr id="17412" name="Titel 6"/>
          <p:cNvSpPr>
            <a:spLocks noGrp="1"/>
          </p:cNvSpPr>
          <p:nvPr>
            <p:ph type="title"/>
          </p:nvPr>
        </p:nvSpPr>
        <p:spPr bwMode="auto">
          <a:xfrm>
            <a:off x="457200" y="508000"/>
            <a:ext cx="6159500" cy="785813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dirty="0" smtClean="0">
                <a:latin typeface="+mn-lt"/>
                <a:ea typeface="ＭＳ Ｐゴシック" pitchFamily="34" charset="-128"/>
              </a:rPr>
              <a:t/>
            </a:r>
            <a:br>
              <a:rPr dirty="0" smtClean="0">
                <a:latin typeface="+mn-lt"/>
                <a:ea typeface="ＭＳ Ｐゴシック" pitchFamily="34" charset="-128"/>
              </a:rPr>
            </a:br>
            <a:r>
              <a:rPr dirty="0" smtClean="0">
                <a:solidFill>
                  <a:srgbClr val="8A0F14"/>
                </a:solidFill>
                <a:latin typeface="+mn-lt"/>
                <a:ea typeface="ＭＳ Ｐゴシック" pitchFamily="34" charset="-128"/>
              </a:rPr>
              <a:t>Referenzen</a:t>
            </a:r>
          </a:p>
        </p:txBody>
      </p:sp>
    </p:spTree>
    <p:extLst>
      <p:ext uri="{BB962C8B-B14F-4D97-AF65-F5344CB8AC3E}">
        <p14:creationId xmlns:p14="http://schemas.microsoft.com/office/powerpoint/2010/main" val="26284300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nhaltsplatzhalter 9"/>
          <p:cNvSpPr>
            <a:spLocks noGrp="1"/>
          </p:cNvSpPr>
          <p:nvPr>
            <p:ph sz="quarter" idx="4"/>
          </p:nvPr>
        </p:nvSpPr>
        <p:spPr>
          <a:xfrm>
            <a:off x="3707904" y="3645024"/>
            <a:ext cx="4716524" cy="2052228"/>
          </a:xfrm>
        </p:spPr>
        <p:txBody>
          <a:bodyPr/>
          <a:lstStyle/>
          <a:p>
            <a:pPr algn="r">
              <a:buNone/>
            </a:pPr>
            <a:r>
              <a:rPr lang="de-DE" sz="1400" b="1" smtClean="0"/>
              <a:t>Michael Kleineberg</a:t>
            </a:r>
            <a:endParaRPr lang="de-DE" sz="1400" dirty="0" smtClean="0"/>
          </a:p>
          <a:p>
            <a:pPr algn="r">
              <a:buNone/>
            </a:pPr>
            <a:r>
              <a:rPr lang="de-DE" sz="1400" dirty="0" smtClean="0"/>
              <a:t>Projektmitarbeiter</a:t>
            </a:r>
          </a:p>
          <a:p>
            <a:pPr algn="r">
              <a:buNone/>
            </a:pPr>
            <a:endParaRPr lang="de-DE" sz="1400" dirty="0" smtClean="0"/>
          </a:p>
          <a:p>
            <a:pPr algn="r">
              <a:buNone/>
            </a:pPr>
            <a:r>
              <a:rPr lang="de-DE" sz="1400" dirty="0" smtClean="0"/>
              <a:t>Tel.: +49 (0)30 2093-99240</a:t>
            </a:r>
          </a:p>
          <a:p>
            <a:pPr algn="r">
              <a:buNone/>
            </a:pPr>
            <a:r>
              <a:rPr lang="de-DE" sz="1400" dirty="0" smtClean="0"/>
              <a:t>Fax: +49 (0)30 2093-99311</a:t>
            </a:r>
            <a:br>
              <a:rPr lang="de-DE" sz="1400" dirty="0" smtClean="0"/>
            </a:br>
            <a:endParaRPr lang="de-DE" sz="1400" dirty="0" smtClean="0"/>
          </a:p>
          <a:p>
            <a:pPr algn="r">
              <a:buNone/>
            </a:pPr>
            <a:r>
              <a:rPr lang="de-DE" sz="1400">
                <a:hlinkClick r:id="rId3"/>
              </a:rPr>
              <a:t>michael.kleineberg@ub.hu-berlin.de</a:t>
            </a:r>
            <a:endParaRPr lang="de-DE" sz="1400" dirty="0"/>
          </a:p>
        </p:txBody>
      </p:sp>
      <p:sp>
        <p:nvSpPr>
          <p:cNvPr id="17412" name="Titel 6"/>
          <p:cNvSpPr>
            <a:spLocks noGrp="1"/>
          </p:cNvSpPr>
          <p:nvPr>
            <p:ph type="title"/>
          </p:nvPr>
        </p:nvSpPr>
        <p:spPr bwMode="auto">
          <a:xfrm>
            <a:off x="457200" y="508000"/>
            <a:ext cx="6159500" cy="785813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smtClean="0">
                <a:latin typeface="+mn-lt"/>
                <a:ea typeface="ＭＳ Ｐゴシック" pitchFamily="34" charset="-128"/>
              </a:rPr>
              <a:t/>
            </a:r>
            <a:br>
              <a:rPr smtClean="0">
                <a:latin typeface="+mn-lt"/>
                <a:ea typeface="ＭＳ Ｐゴシック" pitchFamily="34" charset="-128"/>
              </a:rPr>
            </a:br>
            <a:r>
              <a:rPr smtClean="0">
                <a:solidFill>
                  <a:srgbClr val="8A0F14"/>
                </a:solidFill>
                <a:latin typeface="+mn-lt"/>
                <a:ea typeface="ＭＳ Ｐゴシック" pitchFamily="34" charset="-128"/>
              </a:rPr>
              <a:t>Anprechpartner</a:t>
            </a:r>
          </a:p>
        </p:txBody>
      </p:sp>
      <p:sp>
        <p:nvSpPr>
          <p:cNvPr id="4" name="Inhaltsplatzhalter 9"/>
          <p:cNvSpPr>
            <a:spLocks noGrp="1"/>
          </p:cNvSpPr>
          <p:nvPr>
            <p:ph sz="quarter" idx="4"/>
          </p:nvPr>
        </p:nvSpPr>
        <p:spPr>
          <a:xfrm>
            <a:off x="467544" y="3645024"/>
            <a:ext cx="4716524" cy="2088232"/>
          </a:xfrm>
        </p:spPr>
        <p:txBody>
          <a:bodyPr/>
          <a:lstStyle/>
          <a:p>
            <a:pPr>
              <a:buNone/>
            </a:pPr>
            <a:r>
              <a:rPr lang="de-DE" sz="1400" b="1" smtClean="0"/>
              <a:t>Ben Kaden</a:t>
            </a:r>
            <a:endParaRPr lang="de-DE" sz="1400" dirty="0" smtClean="0"/>
          </a:p>
          <a:p>
            <a:pPr>
              <a:buNone/>
            </a:pPr>
            <a:r>
              <a:rPr lang="de-DE" sz="1400" dirty="0" smtClean="0"/>
              <a:t>Projektmitarbeiter</a:t>
            </a:r>
          </a:p>
          <a:p>
            <a:pPr>
              <a:buNone/>
            </a:pPr>
            <a:endParaRPr lang="de-DE" sz="1400" dirty="0" smtClean="0"/>
          </a:p>
          <a:p>
            <a:pPr>
              <a:buNone/>
            </a:pPr>
            <a:r>
              <a:rPr lang="de-DE" sz="1400" dirty="0" smtClean="0"/>
              <a:t>Tel.: +49 (0)30 2093-99240</a:t>
            </a:r>
          </a:p>
          <a:p>
            <a:pPr>
              <a:buNone/>
            </a:pPr>
            <a:r>
              <a:rPr lang="de-DE" sz="1400" dirty="0" smtClean="0"/>
              <a:t>Fax: +49 (0)30 2093-99311</a:t>
            </a:r>
            <a:br>
              <a:rPr lang="de-DE" sz="1400" dirty="0" smtClean="0"/>
            </a:br>
            <a:endParaRPr lang="de-DE" sz="1400" dirty="0" smtClean="0"/>
          </a:p>
          <a:p>
            <a:pPr>
              <a:buNone/>
            </a:pPr>
            <a:r>
              <a:rPr lang="de-DE" sz="1400" smtClean="0">
                <a:hlinkClick r:id="rId4"/>
              </a:rPr>
              <a:t>ben.kaden@ub.hu-berlin.de</a:t>
            </a:r>
            <a:endParaRPr lang="de-DE" sz="140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16200" r="8411" b="19607"/>
          <a:stretch/>
        </p:blipFill>
        <p:spPr bwMode="auto">
          <a:xfrm>
            <a:off x="539552" y="1665232"/>
            <a:ext cx="8100000" cy="38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456335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16201" r="8513" b="23204"/>
          <a:stretch/>
        </p:blipFill>
        <p:spPr bwMode="auto">
          <a:xfrm>
            <a:off x="539552" y="1773220"/>
            <a:ext cx="8100000" cy="36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5396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16191" r="8513" b="23216"/>
          <a:stretch/>
        </p:blipFill>
        <p:spPr bwMode="auto">
          <a:xfrm>
            <a:off x="539552" y="1773220"/>
            <a:ext cx="8100000" cy="36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6884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16201" r="8513" b="23804"/>
          <a:stretch/>
        </p:blipFill>
        <p:spPr bwMode="auto">
          <a:xfrm>
            <a:off x="539552" y="1772816"/>
            <a:ext cx="81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27391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16201" r="8513" b="27404"/>
          <a:stretch/>
        </p:blipFill>
        <p:spPr bwMode="auto">
          <a:xfrm>
            <a:off x="539552" y="1880828"/>
            <a:ext cx="8100000" cy="33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664505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16796" r="8513" b="15410"/>
          <a:stretch/>
        </p:blipFill>
        <p:spPr bwMode="auto">
          <a:xfrm>
            <a:off x="575556" y="1665256"/>
            <a:ext cx="8100000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35556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16201" r="8513" b="27404"/>
          <a:stretch/>
        </p:blipFill>
        <p:spPr bwMode="auto">
          <a:xfrm>
            <a:off x="575556" y="1809196"/>
            <a:ext cx="8100000" cy="33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91506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16201" r="8513" b="31004"/>
          <a:stretch/>
        </p:blipFill>
        <p:spPr bwMode="auto">
          <a:xfrm>
            <a:off x="576456" y="1916832"/>
            <a:ext cx="8100000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31470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ste ohne Überschrift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9537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9537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65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182</Words>
  <Application>Microsoft Office PowerPoint</Application>
  <PresentationFormat>Bildschirmpräsentation (4:3)</PresentationFormat>
  <Paragraphs>53</Paragraphs>
  <Slides>17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Liste ohne Überschrift</vt:lpstr>
      <vt:lpstr>Workshop  Future Publications in den Humantities  Expertenmeinungen zu rechtlichen Rahmenbedingungen des digitalen Publizieren  in den Geisteswissenschaften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Dank!  </vt:lpstr>
      <vt:lpstr> Referenzen</vt:lpstr>
      <vt:lpstr> Referenzen</vt:lpstr>
      <vt:lpstr> Anprechpartner</vt:lpstr>
    </vt:vector>
  </TitlesOfParts>
  <Company>Humboldt Universität zu Berlin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richtety</dc:creator>
  <cp:lastModifiedBy>Michael Kleineberg</cp:lastModifiedBy>
  <cp:revision>800</cp:revision>
  <dcterms:created xsi:type="dcterms:W3CDTF">2009-05-12T13:49:04Z</dcterms:created>
  <dcterms:modified xsi:type="dcterms:W3CDTF">2016-01-05T13:42:03Z</dcterms:modified>
</cp:coreProperties>
</file>